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9" r:id="rId4"/>
    <p:sldId id="260" r:id="rId5"/>
    <p:sldId id="261" r:id="rId6"/>
    <p:sldId id="262" r:id="rId7"/>
    <p:sldId id="263" r:id="rId8"/>
    <p:sldId id="264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1901963-28C8-437A-A19D-131F079C6A1D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FC9A988-A3F5-4FFA-ACAB-B1BCE87AB8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901963-28C8-437A-A19D-131F079C6A1D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C9A988-A3F5-4FFA-ACAB-B1BCE87AB8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1901963-28C8-437A-A19D-131F079C6A1D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FC9A988-A3F5-4FFA-ACAB-B1BCE87AB8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901963-28C8-437A-A19D-131F079C6A1D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C9A988-A3F5-4FFA-ACAB-B1BCE87AB8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1901963-28C8-437A-A19D-131F079C6A1D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FC9A988-A3F5-4FFA-ACAB-B1BCE87AB8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901963-28C8-437A-A19D-131F079C6A1D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C9A988-A3F5-4FFA-ACAB-B1BCE87AB8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901963-28C8-437A-A19D-131F079C6A1D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C9A988-A3F5-4FFA-ACAB-B1BCE87AB8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901963-28C8-437A-A19D-131F079C6A1D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C9A988-A3F5-4FFA-ACAB-B1BCE87AB8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1901963-28C8-437A-A19D-131F079C6A1D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C9A988-A3F5-4FFA-ACAB-B1BCE87AB8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901963-28C8-437A-A19D-131F079C6A1D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C9A988-A3F5-4FFA-ACAB-B1BCE87AB8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901963-28C8-437A-A19D-131F079C6A1D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C9A988-A3F5-4FFA-ACAB-B1BCE87AB8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1901963-28C8-437A-A19D-131F079C6A1D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FC9A988-A3F5-4FFA-ACAB-B1BCE87AB8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smtClean="0"/>
              <a:t>Зашто изолација?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00364" y="5857892"/>
            <a:ext cx="5683170" cy="426294"/>
          </a:xfrm>
        </p:spPr>
        <p:txBody>
          <a:bodyPr/>
          <a:lstStyle/>
          <a:p>
            <a:r>
              <a:rPr lang="sr-Cyrl-RS" smtClean="0"/>
              <a:t>школски психолог-Снежана Рафаиловић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Sneza\Desktop\5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1" y="567451"/>
            <a:ext cx="7841762" cy="55761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00504"/>
            <a:ext cx="7239000" cy="2455232"/>
          </a:xfrm>
        </p:spPr>
        <p:txBody>
          <a:bodyPr>
            <a:normAutofit fontScale="92500" lnSpcReduction="10000"/>
          </a:bodyPr>
          <a:lstStyle/>
          <a:p>
            <a:endParaRPr lang="sr-Cyrl-RS" smtClean="0"/>
          </a:p>
          <a:p>
            <a:endParaRPr lang="sr-Cyrl-RS" smtClean="0"/>
          </a:p>
          <a:p>
            <a:endParaRPr lang="sr-Cyrl-RS" smtClean="0"/>
          </a:p>
          <a:p>
            <a:pPr algn="ctr">
              <a:buNone/>
            </a:pPr>
            <a:r>
              <a:rPr lang="sr-Cyrl-RS" smtClean="0">
                <a:solidFill>
                  <a:schemeClr val="tx2">
                    <a:lumMod val="75000"/>
                  </a:schemeClr>
                </a:solidFill>
              </a:rPr>
              <a:t>   Период инкубације</a:t>
            </a:r>
          </a:p>
          <a:p>
            <a:pPr>
              <a:buNone/>
            </a:pPr>
            <a:r>
              <a:rPr lang="sr-Cyrl-RS" smtClean="0"/>
              <a:t>   је време од инфицираности до појаве првих клиничких симптома (показатеља) болести.</a:t>
            </a:r>
            <a:endParaRPr lang="en-US"/>
          </a:p>
        </p:txBody>
      </p:sp>
      <p:pic>
        <p:nvPicPr>
          <p:cNvPr id="3078" name="Picture 6" descr="C:\Users\Sneza\Desktop\2.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642918"/>
            <a:ext cx="7286676" cy="27622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80068"/>
          </a:xfrm>
        </p:spPr>
        <p:txBody>
          <a:bodyPr/>
          <a:lstStyle/>
          <a:p>
            <a:pPr algn="ctr"/>
            <a:r>
              <a:rPr lang="sr-Cyrl-RS" smtClean="0">
                <a:solidFill>
                  <a:schemeClr val="tx2">
                    <a:lumMod val="75000"/>
                  </a:schemeClr>
                </a:solidFill>
              </a:rPr>
              <a:t>Период инкубације</a:t>
            </a:r>
            <a:endParaRPr lang="en-US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609416"/>
            <a:ext cx="8072494" cy="4846320"/>
          </a:xfrm>
        </p:spPr>
        <p:txBody>
          <a:bodyPr/>
          <a:lstStyle/>
          <a:p>
            <a:r>
              <a:rPr lang="sr-Cyrl-RS" smtClean="0"/>
              <a:t>Карактеристичан за сваку болест.</a:t>
            </a:r>
          </a:p>
          <a:p>
            <a:pPr>
              <a:buNone/>
            </a:pPr>
            <a:endParaRPr lang="sr-Cyrl-RS" smtClean="0"/>
          </a:p>
          <a:p>
            <a:r>
              <a:rPr lang="sr-Cyrl-RS" smtClean="0"/>
              <a:t>Варира </a:t>
            </a:r>
          </a:p>
          <a:p>
            <a:pPr>
              <a:buNone/>
            </a:pPr>
            <a:r>
              <a:rPr lang="sr-Cyrl-RS" smtClean="0"/>
              <a:t>   (средњи, минимални и максимални периоди инкубације).</a:t>
            </a:r>
          </a:p>
          <a:p>
            <a:pPr>
              <a:buNone/>
            </a:pPr>
            <a:endParaRPr lang="sr-Cyrl-RS" smtClean="0"/>
          </a:p>
          <a:p>
            <a:r>
              <a:rPr lang="sr-Cyrl-RS" smtClean="0"/>
              <a:t>Расподела је обично логнормална (унимодална са дугом узлазном линијом).</a:t>
            </a:r>
          </a:p>
          <a:p>
            <a:pPr>
              <a:buNone/>
            </a:pPr>
            <a:endParaRPr lang="sr-Cyrl-RS" smtClean="0"/>
          </a:p>
          <a:p>
            <a:r>
              <a:rPr lang="sr-Cyrl-RS" smtClean="0"/>
              <a:t>Дужина трајања утиче на тежину инфекције.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00166" y="785794"/>
            <a:ext cx="5343549" cy="4660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2714612" y="5072074"/>
            <a:ext cx="1214446" cy="3571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mtClean="0">
                <a:solidFill>
                  <a:schemeClr val="tx1"/>
                </a:solidFill>
              </a:rPr>
              <a:t>време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14480" y="857232"/>
            <a:ext cx="500066" cy="40005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mtClean="0">
                <a:solidFill>
                  <a:schemeClr val="tx1"/>
                </a:solidFill>
              </a:rPr>
              <a:t>б</a:t>
            </a:r>
          </a:p>
          <a:p>
            <a:pPr algn="ctr"/>
            <a:r>
              <a:rPr lang="sr-Cyrl-RS" smtClean="0">
                <a:solidFill>
                  <a:schemeClr val="tx1"/>
                </a:solidFill>
              </a:rPr>
              <a:t>р</a:t>
            </a:r>
          </a:p>
          <a:p>
            <a:pPr algn="ctr"/>
            <a:r>
              <a:rPr lang="sr-Cyrl-RS" smtClean="0">
                <a:solidFill>
                  <a:schemeClr val="tx1"/>
                </a:solidFill>
              </a:rPr>
              <a:t>о</a:t>
            </a:r>
          </a:p>
          <a:p>
            <a:pPr algn="ctr"/>
            <a:r>
              <a:rPr lang="sr-Cyrl-RS" smtClean="0">
                <a:solidFill>
                  <a:schemeClr val="tx1"/>
                </a:solidFill>
              </a:rPr>
              <a:t>ј</a:t>
            </a:r>
          </a:p>
          <a:p>
            <a:pPr algn="ctr"/>
            <a:endParaRPr lang="sr-Cyrl-RS">
              <a:solidFill>
                <a:schemeClr val="tx1"/>
              </a:solidFill>
            </a:endParaRPr>
          </a:p>
          <a:p>
            <a:pPr algn="ctr"/>
            <a:r>
              <a:rPr lang="sr-Cyrl-RS" smtClean="0">
                <a:solidFill>
                  <a:schemeClr val="tx1"/>
                </a:solidFill>
              </a:rPr>
              <a:t>с</a:t>
            </a:r>
          </a:p>
          <a:p>
            <a:pPr algn="ctr"/>
            <a:r>
              <a:rPr lang="sr-Cyrl-RS" smtClean="0">
                <a:solidFill>
                  <a:schemeClr val="tx1"/>
                </a:solidFill>
              </a:rPr>
              <a:t>л</a:t>
            </a:r>
          </a:p>
          <a:p>
            <a:pPr algn="ctr"/>
            <a:r>
              <a:rPr lang="sr-Cyrl-RS" smtClean="0">
                <a:solidFill>
                  <a:schemeClr val="tx1"/>
                </a:solidFill>
              </a:rPr>
              <a:t>у</a:t>
            </a:r>
          </a:p>
          <a:p>
            <a:pPr algn="ctr"/>
            <a:r>
              <a:rPr lang="sr-Cyrl-RS" smtClean="0">
                <a:solidFill>
                  <a:schemeClr val="tx1"/>
                </a:solidFill>
              </a:rPr>
              <a:t>ч</a:t>
            </a:r>
          </a:p>
          <a:p>
            <a:pPr algn="ctr"/>
            <a:r>
              <a:rPr lang="sr-Cyrl-RS" smtClean="0">
                <a:solidFill>
                  <a:schemeClr val="tx1"/>
                </a:solidFill>
              </a:rPr>
              <a:t>а</a:t>
            </a:r>
          </a:p>
          <a:p>
            <a:pPr algn="ctr"/>
            <a:r>
              <a:rPr lang="sr-Cyrl-RS" smtClean="0">
                <a:solidFill>
                  <a:schemeClr val="tx1"/>
                </a:solidFill>
              </a:rPr>
              <a:t>ј</a:t>
            </a:r>
          </a:p>
          <a:p>
            <a:pPr algn="ctr"/>
            <a:r>
              <a:rPr lang="sr-Cyrl-RS" smtClean="0">
                <a:solidFill>
                  <a:schemeClr val="tx1"/>
                </a:solidFill>
              </a:rPr>
              <a:t>е</a:t>
            </a:r>
          </a:p>
          <a:p>
            <a:pPr algn="ctr"/>
            <a:r>
              <a:rPr lang="sr-Cyrl-RS" smtClean="0">
                <a:solidFill>
                  <a:schemeClr val="tx1"/>
                </a:solidFill>
              </a:rPr>
              <a:t>в</a:t>
            </a:r>
          </a:p>
          <a:p>
            <a:pPr algn="ctr"/>
            <a:r>
              <a:rPr lang="sr-Cyrl-RS" smtClean="0">
                <a:solidFill>
                  <a:schemeClr val="tx1"/>
                </a:solidFill>
              </a:rPr>
              <a:t>а</a:t>
            </a: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7472386" cy="5741380"/>
          </a:xfrm>
        </p:spPr>
        <p:txBody>
          <a:bodyPr/>
          <a:lstStyle/>
          <a:p>
            <a:pPr algn="ctr">
              <a:buNone/>
            </a:pPr>
            <a:r>
              <a:rPr lang="sr-Cyrl-RS" smtClean="0">
                <a:solidFill>
                  <a:schemeClr val="tx2">
                    <a:lumMod val="75000"/>
                  </a:schemeClr>
                </a:solidFill>
              </a:rPr>
              <a:t>Како се зна који је период инкубације за </a:t>
            </a:r>
            <a:r>
              <a:rPr lang="en-US" smtClean="0">
                <a:solidFill>
                  <a:schemeClr val="tx2">
                    <a:lumMod val="75000"/>
                  </a:schemeClr>
                </a:solidFill>
              </a:rPr>
              <a:t>COVID-19?</a:t>
            </a:r>
            <a:endParaRPr lang="sr-Cyrl-RS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endParaRPr lang="sr-Cyrl-RS" smtClean="0"/>
          </a:p>
          <a:p>
            <a:pPr>
              <a:buNone/>
            </a:pPr>
            <a:endParaRPr lang="sr-Cyrl-RS" smtClean="0"/>
          </a:p>
          <a:p>
            <a:r>
              <a:rPr lang="sr-Cyrl-RS" smtClean="0"/>
              <a:t>Директним посматрањем особа за које се знао тачан датум изложености инфекцији.</a:t>
            </a:r>
            <a:r>
              <a:rPr lang="en-US" smtClean="0"/>
              <a:t> </a:t>
            </a:r>
            <a:endParaRPr lang="sr-Cyrl-RS" smtClean="0"/>
          </a:p>
          <a:p>
            <a:pPr>
              <a:buNone/>
            </a:pPr>
            <a:endParaRPr lang="sr-Cyrl-RS" smtClean="0"/>
          </a:p>
          <a:p>
            <a:r>
              <a:rPr lang="sr-Cyrl-RS" smtClean="0"/>
              <a:t>Време појаве симптома код путника + модели сличних преноса (као код </a:t>
            </a:r>
            <a:r>
              <a:rPr lang="en-US" smtClean="0"/>
              <a:t>SARS-a</a:t>
            </a:r>
            <a:r>
              <a:rPr lang="sr-Cyrl-RS" smtClean="0"/>
              <a:t>)</a:t>
            </a:r>
          </a:p>
          <a:p>
            <a:pPr>
              <a:buNone/>
            </a:pPr>
            <a:endParaRPr lang="sr-Cyrl-RS" smtClean="0"/>
          </a:p>
          <a:p>
            <a:r>
              <a:rPr lang="sr-Cyrl-RS" smtClean="0"/>
              <a:t>У просеку шести дан, у опсегу од 2-14. дана.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Sneza\Desktop\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25" y="1019175"/>
            <a:ext cx="7953399" cy="481965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0" y="1214422"/>
            <a:ext cx="1785918" cy="8572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mtClean="0">
                <a:solidFill>
                  <a:schemeClr val="tx1"/>
                </a:solidFill>
              </a:rPr>
              <a:t>изложеност вирусу-инфицираност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00364" y="1357298"/>
            <a:ext cx="1214446" cy="6429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mtClean="0">
                <a:solidFill>
                  <a:schemeClr val="tx1"/>
                </a:solidFill>
              </a:rPr>
              <a:t>први</a:t>
            </a:r>
          </a:p>
          <a:p>
            <a:pPr algn="ctr"/>
            <a:r>
              <a:rPr lang="sr-Cyrl-RS" smtClean="0">
                <a:solidFill>
                  <a:schemeClr val="tx1"/>
                </a:solidFill>
              </a:rPr>
              <a:t>симптоми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29124" y="1500174"/>
            <a:ext cx="1928826" cy="4286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mtClean="0">
                <a:solidFill>
                  <a:schemeClr val="tx1"/>
                </a:solidFill>
              </a:rPr>
              <a:t>исход/смрт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14348" y="2928934"/>
            <a:ext cx="2500330" cy="28575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mtClean="0">
                <a:solidFill>
                  <a:schemeClr val="tx1"/>
                </a:solidFill>
              </a:rPr>
              <a:t>период инкубације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14744" y="2857496"/>
            <a:ext cx="1285884" cy="42862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mtClean="0">
                <a:solidFill>
                  <a:schemeClr val="tx1"/>
                </a:solidFill>
              </a:rPr>
              <a:t>симптоми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214942" y="2928934"/>
            <a:ext cx="1571636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mtClean="0">
                <a:solidFill>
                  <a:schemeClr val="tx1"/>
                </a:solidFill>
              </a:rPr>
              <a:t>оздрављење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000892" y="2857496"/>
            <a:ext cx="928694" cy="35719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mtClean="0">
                <a:solidFill>
                  <a:srgbClr val="FF0000"/>
                </a:solidFill>
              </a:rPr>
              <a:t>болест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28860" y="5000636"/>
            <a:ext cx="3929090" cy="64294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mtClean="0">
                <a:solidFill>
                  <a:schemeClr val="tx1"/>
                </a:solidFill>
              </a:rPr>
              <a:t>ПРЕНОС-ТРАНСМИСИЈА</a:t>
            </a: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7239000" cy="602713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sr-Cyrl-RS" smtClean="0">
                <a:solidFill>
                  <a:schemeClr val="tx2">
                    <a:lumMod val="75000"/>
                  </a:schemeClr>
                </a:solidFill>
              </a:rPr>
              <a:t>МАКСИМАЛАН ПЕРИОД ИНКУБАЦИЈЕ ОДРЕЂУЈЕ МАКСИМАЛНО ВРЕМЕ ЗА КАРАНТИН НАКОН ИЗЛОЖЕНОСТИ ВИРУСУ.</a:t>
            </a:r>
          </a:p>
          <a:p>
            <a:endParaRPr lang="sr-Cyrl-RS" smtClean="0"/>
          </a:p>
          <a:p>
            <a:pPr>
              <a:buNone/>
            </a:pPr>
            <a:endParaRPr lang="sr-Cyrl-RS" smtClean="0"/>
          </a:p>
          <a:p>
            <a:r>
              <a:rPr lang="sr-Cyrl-RS" smtClean="0"/>
              <a:t>Пренос се може догодити и пре појаве првих симптома.</a:t>
            </a:r>
          </a:p>
          <a:p>
            <a:r>
              <a:rPr lang="sr-Latn-CS" smtClean="0"/>
              <a:t>НЕ МОЖЕ се ослонити на скрининг</a:t>
            </a:r>
            <a:r>
              <a:rPr lang="sr-Cyrl-RS" smtClean="0"/>
              <a:t> особа са симптомома да би се </a:t>
            </a:r>
            <a:r>
              <a:rPr lang="sr-Latn-CS" smtClean="0"/>
              <a:t> откри</a:t>
            </a:r>
            <a:r>
              <a:rPr lang="sr-Cyrl-RS" smtClean="0"/>
              <a:t>ле особе </a:t>
            </a:r>
            <a:r>
              <a:rPr lang="sr-Latn-CS" smtClean="0"/>
              <a:t>кој</a:t>
            </a:r>
            <a:r>
              <a:rPr lang="sr-Cyrl-RS" smtClean="0"/>
              <a:t>е</a:t>
            </a:r>
            <a:r>
              <a:rPr lang="sr-Latn-CS" smtClean="0"/>
              <a:t> могу пренети</a:t>
            </a:r>
            <a:r>
              <a:rPr lang="sr-Cyrl-RS" smtClean="0"/>
              <a:t> вирус.</a:t>
            </a:r>
          </a:p>
          <a:p>
            <a:r>
              <a:rPr lang="sr-Latn-CS" smtClean="0"/>
              <a:t> Карант</a:t>
            </a:r>
            <a:r>
              <a:rPr lang="sr-Cyrl-RS" smtClean="0"/>
              <a:t>ином</a:t>
            </a:r>
            <a:r>
              <a:rPr lang="sr-Latn-CS" smtClean="0"/>
              <a:t> мора</a:t>
            </a:r>
            <a:r>
              <a:rPr lang="sr-Cyrl-RS" smtClean="0"/>
              <a:t>ју</a:t>
            </a:r>
            <a:r>
              <a:rPr lang="sr-Latn-CS" smtClean="0"/>
              <a:t> бити укључен</a:t>
            </a:r>
            <a:r>
              <a:rPr lang="sr-Cyrl-RS" smtClean="0"/>
              <a:t>е особе са симптомима као и </a:t>
            </a:r>
            <a:r>
              <a:rPr lang="sr-Latn-CS" smtClean="0"/>
              <a:t> асимптоматск</a:t>
            </a:r>
            <a:r>
              <a:rPr lang="sr-Cyrl-RS" smtClean="0"/>
              <a:t>е особе које су биле изложене.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609416"/>
            <a:ext cx="7858180" cy="4846320"/>
          </a:xfrm>
        </p:spPr>
        <p:txBody>
          <a:bodyPr/>
          <a:lstStyle/>
          <a:p>
            <a:pPr>
              <a:buNone/>
            </a:pPr>
            <a:r>
              <a:rPr lang="sr-Cyrl-RS" smtClean="0">
                <a:solidFill>
                  <a:schemeClr val="tx2">
                    <a:lumMod val="75000"/>
                  </a:schemeClr>
                </a:solidFill>
              </a:rPr>
              <a:t>Да би се спречио пренос болести </a:t>
            </a:r>
            <a:r>
              <a:rPr lang="en-US" smtClean="0">
                <a:solidFill>
                  <a:schemeClr val="tx2">
                    <a:lumMod val="75000"/>
                  </a:schemeClr>
                </a:solidFill>
              </a:rPr>
              <a:t>COVID</a:t>
            </a:r>
            <a:r>
              <a:rPr lang="sr-Cyrl-RS" smtClean="0">
                <a:solidFill>
                  <a:schemeClr val="tx2">
                    <a:lumMod val="75000"/>
                  </a:schemeClr>
                </a:solidFill>
              </a:rPr>
              <a:t>-19 и на тај начин зауставило њено даље ширење</a:t>
            </a:r>
          </a:p>
          <a:p>
            <a:pPr>
              <a:buNone/>
            </a:pPr>
            <a:endParaRPr lang="sr-Cyrl-RS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sr-Latn-RS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r-Cyrl-RS" smtClean="0">
                <a:solidFill>
                  <a:schemeClr val="tx2">
                    <a:lumMod val="75000"/>
                  </a:schemeClr>
                </a:solidFill>
              </a:rPr>
              <a:t>неопходно је да особа која је била изложена</a:t>
            </a:r>
            <a:endParaRPr lang="sr-Latn-RS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sr-Cyrl-RS" smtClean="0">
                <a:solidFill>
                  <a:schemeClr val="tx2">
                    <a:lumMod val="75000"/>
                  </a:schemeClr>
                </a:solidFill>
              </a:rPr>
              <a:t> вирусу</a:t>
            </a:r>
            <a:r>
              <a:rPr lang="sr-Latn-RS" smtClean="0">
                <a:solidFill>
                  <a:schemeClr val="tx2">
                    <a:lumMod val="75000"/>
                  </a:schemeClr>
                </a:solidFill>
              </a:rPr>
              <a:t> (SARS-COV-2) </a:t>
            </a:r>
            <a:r>
              <a:rPr lang="sr-Cyrl-RS" smtClean="0">
                <a:solidFill>
                  <a:schemeClr val="tx2">
                    <a:lumMod val="75000"/>
                  </a:schemeClr>
                </a:solidFill>
              </a:rPr>
              <a:t> буде </a:t>
            </a:r>
            <a:r>
              <a:rPr lang="sr-Cyrl-RS" smtClean="0">
                <a:solidFill>
                  <a:schemeClr val="tx2">
                    <a:lumMod val="75000"/>
                  </a:schemeClr>
                </a:solidFill>
              </a:rPr>
              <a:t>14</a:t>
            </a:r>
            <a:r>
              <a:rPr lang="sr-Latn-RS" smtClean="0">
                <a:solidFill>
                  <a:schemeClr val="tx2">
                    <a:lumMod val="75000"/>
                  </a:schemeClr>
                </a:solidFill>
              </a:rPr>
              <a:t>-28</a:t>
            </a:r>
            <a:r>
              <a:rPr lang="sr-Cyrl-RS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r-Cyrl-RS" smtClean="0">
                <a:solidFill>
                  <a:schemeClr val="tx2">
                    <a:lumMod val="75000"/>
                  </a:schemeClr>
                </a:solidFill>
              </a:rPr>
              <a:t>дана у изолацији.</a:t>
            </a:r>
            <a:endParaRPr lang="en-US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Custom 1">
      <a:dk1>
        <a:sysClr val="windowText" lastClr="000000"/>
      </a:dk1>
      <a:lt1>
        <a:sysClr val="window" lastClr="FFFFFF"/>
      </a:lt1>
      <a:dk2>
        <a:srgbClr val="18B82B"/>
      </a:dk2>
      <a:lt2>
        <a:srgbClr val="D6EDB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000000"/>
      </a:hlink>
      <a:folHlink>
        <a:srgbClr val="FF000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96</TotalTime>
  <Words>234</Words>
  <Application>Microsoft Office PowerPoint</Application>
  <PresentationFormat>On-screen Show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Opulent</vt:lpstr>
      <vt:lpstr>Зашто изолација?</vt:lpstr>
      <vt:lpstr>Slide 2</vt:lpstr>
      <vt:lpstr>Slide 3</vt:lpstr>
      <vt:lpstr>Период инкубације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Зашто изолација?</dc:title>
  <dc:creator>Sneza</dc:creator>
  <cp:lastModifiedBy>Sneza</cp:lastModifiedBy>
  <cp:revision>13</cp:revision>
  <dcterms:created xsi:type="dcterms:W3CDTF">2020-03-28T20:46:45Z</dcterms:created>
  <dcterms:modified xsi:type="dcterms:W3CDTF">2020-03-29T21:25:06Z</dcterms:modified>
</cp:coreProperties>
</file>